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5C946-EBBC-4B6A-8D17-853B6CFE4DAD}" type="datetimeFigureOut">
              <a:rPr lang="en-US" smtClean="0"/>
              <a:pPr/>
              <a:t>7/17/2009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012145-CF05-4EE3-A77F-033AC32CCF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012145-CF05-4EE3-A77F-033AC32CCF4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CA26-6351-471A-8C88-1F903934C762}" type="datetimeFigureOut">
              <a:rPr lang="en-US" smtClean="0"/>
              <a:pPr/>
              <a:t>7/17/2009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DEA8-27A9-44FD-A91F-2DB80C445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CA26-6351-471A-8C88-1F903934C762}" type="datetimeFigureOut">
              <a:rPr lang="en-US" smtClean="0"/>
              <a:pPr/>
              <a:t>7/17/2009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DEA8-27A9-44FD-A91F-2DB80C445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CA26-6351-471A-8C88-1F903934C762}" type="datetimeFigureOut">
              <a:rPr lang="en-US" smtClean="0"/>
              <a:pPr/>
              <a:t>7/17/2009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DEA8-27A9-44FD-A91F-2DB80C445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CA26-6351-471A-8C88-1F903934C762}" type="datetimeFigureOut">
              <a:rPr lang="en-US" smtClean="0"/>
              <a:pPr/>
              <a:t>7/17/2009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DEA8-27A9-44FD-A91F-2DB80C445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CA26-6351-471A-8C88-1F903934C762}" type="datetimeFigureOut">
              <a:rPr lang="en-US" smtClean="0"/>
              <a:pPr/>
              <a:t>7/17/2009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DEA8-27A9-44FD-A91F-2DB80C445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CA26-6351-471A-8C88-1F903934C762}" type="datetimeFigureOut">
              <a:rPr lang="en-US" smtClean="0"/>
              <a:pPr/>
              <a:t>7/17/2009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DEA8-27A9-44FD-A91F-2DB80C445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CA26-6351-471A-8C88-1F903934C762}" type="datetimeFigureOut">
              <a:rPr lang="en-US" smtClean="0"/>
              <a:pPr/>
              <a:t>7/17/2009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DEA8-27A9-44FD-A91F-2DB80C445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CA26-6351-471A-8C88-1F903934C762}" type="datetimeFigureOut">
              <a:rPr lang="en-US" smtClean="0"/>
              <a:pPr/>
              <a:t>7/17/2009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DEA8-27A9-44FD-A91F-2DB80C445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CA26-6351-471A-8C88-1F903934C762}" type="datetimeFigureOut">
              <a:rPr lang="en-US" smtClean="0"/>
              <a:pPr/>
              <a:t>7/17/2009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DEA8-27A9-44FD-A91F-2DB80C445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CA26-6351-471A-8C88-1F903934C762}" type="datetimeFigureOut">
              <a:rPr lang="en-US" smtClean="0"/>
              <a:pPr/>
              <a:t>7/17/2009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9DEA8-27A9-44FD-A91F-2DB80C445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5CA26-6351-471A-8C88-1F903934C762}" type="datetimeFigureOut">
              <a:rPr lang="en-US" smtClean="0"/>
              <a:pPr/>
              <a:t>7/17/2009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BE9DEA8-27A9-44FD-A91F-2DB80C445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65CA26-6351-471A-8C88-1F903934C762}" type="datetimeFigureOut">
              <a:rPr lang="en-US" smtClean="0"/>
              <a:pPr/>
              <a:t>7/17/2009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E9DEA8-27A9-44FD-A91F-2DB80C44590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video" Target="file:///E:\CertClasses\TechCaucus\Internet_Safety__Pitfalls_and_Dangers.wmv" TargetMode="External"/><Relationship Id="rId5" Type="http://schemas.openxmlformats.org/officeDocument/2006/relationships/image" Target="../media/image3.png"/><Relationship Id="rId4" Type="http://schemas.openxmlformats.org/officeDocument/2006/relationships/hyperlink" Target="Internet_Safety__Pitfalls_and_Dangers.wmv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tmonster.info/ipka/A0775382.html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hyperlink" Target="http://www.ikeepsafe.org/assets/videos/?vid=fauxpaw_video" TargetMode="External"/><Relationship Id="rId4" Type="http://schemas.openxmlformats.org/officeDocument/2006/relationships/hyperlink" Target="http://www.gridclub.com/freearea/tasters/cybercafe/base.ht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Internet Safety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Mr. </a:t>
            </a:r>
            <a:r>
              <a:rPr lang="en-US" dirty="0" err="1" smtClean="0"/>
              <a:t>Rundo</a:t>
            </a:r>
            <a:endParaRPr lang="en-US" dirty="0" smtClean="0"/>
          </a:p>
          <a:p>
            <a:pPr algn="ctr"/>
            <a:r>
              <a:rPr lang="en-US" dirty="0" smtClean="0"/>
              <a:t>July 17, 2009</a:t>
            </a:r>
            <a:endParaRPr lang="en-US" dirty="0"/>
          </a:p>
        </p:txBody>
      </p:sp>
      <p:pic>
        <p:nvPicPr>
          <p:cNvPr id="1026" name="Picture 2" descr="C:\Program Files\Microsoft Expression\MEDIA\CAGCAT10\j03005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6988" y="4694238"/>
            <a:ext cx="4138612" cy="81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learn about Internet Safety?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Goal -  to become safe digital citizens.</a:t>
            </a:r>
          </a:p>
          <a:p>
            <a:endParaRPr lang="en-US" dirty="0" smtClean="0"/>
          </a:p>
          <a:p>
            <a:r>
              <a:rPr lang="en-US" dirty="0" smtClean="0"/>
              <a:t>Standard -  NETS for students #5a : Students will practice safe use of technology</a:t>
            </a:r>
          </a:p>
          <a:p>
            <a:endParaRPr lang="en-US" dirty="0" smtClean="0"/>
          </a:p>
          <a:p>
            <a:r>
              <a:rPr lang="en-US" dirty="0" smtClean="0"/>
              <a:t>Student understandings</a:t>
            </a:r>
          </a:p>
          <a:p>
            <a:pPr lvl="1"/>
            <a:r>
              <a:rPr lang="en-US" dirty="0" smtClean="0"/>
              <a:t>Internet can be a safe place if certain rules are in place.</a:t>
            </a:r>
          </a:p>
          <a:p>
            <a:pPr lvl="1"/>
            <a:r>
              <a:rPr lang="en-US" dirty="0" smtClean="0"/>
              <a:t>Internet may pose potentially dangerous situations.</a:t>
            </a:r>
          </a:p>
          <a:p>
            <a:pPr lvl="1"/>
            <a:r>
              <a:rPr lang="en-US" dirty="0" smtClean="0"/>
              <a:t>Internet information:  which information should NOT be given over the Internet</a:t>
            </a:r>
            <a:endParaRPr lang="en-US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01000" cy="1162050"/>
          </a:xfrm>
        </p:spPr>
        <p:txBody>
          <a:bodyPr/>
          <a:lstStyle/>
          <a:p>
            <a:pPr algn="ctr"/>
            <a:r>
              <a:rPr lang="en-US" sz="4800" dirty="0" smtClean="0">
                <a:hlinkClick r:id="rId4" action="ppaction://hlinkfile"/>
              </a:rPr>
              <a:t>Watch movie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51816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Key Questions:</a:t>
            </a:r>
          </a:p>
          <a:p>
            <a:r>
              <a:rPr lang="en-US" sz="3600" dirty="0" smtClean="0"/>
              <a:t>1) What did the girl do wrong?</a:t>
            </a:r>
          </a:p>
          <a:p>
            <a:r>
              <a:rPr lang="en-US" sz="3600" dirty="0" smtClean="0"/>
              <a:t>2)What information should </a:t>
            </a:r>
            <a:r>
              <a:rPr lang="en-US" sz="4000" dirty="0" smtClean="0"/>
              <a:t>NOT</a:t>
            </a:r>
            <a:r>
              <a:rPr lang="en-US" sz="3600" dirty="0" smtClean="0"/>
              <a:t> be provided?</a:t>
            </a:r>
            <a:endParaRPr lang="en-US" sz="3600" dirty="0"/>
          </a:p>
        </p:txBody>
      </p:sp>
      <p:pic>
        <p:nvPicPr>
          <p:cNvPr id="5" name="Internet_Safety__Pitfalls_and_Dangers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606925" y="28194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Brainstorming</a:t>
            </a:r>
            <a:br>
              <a:rPr lang="en-US" dirty="0" smtClean="0"/>
            </a:br>
            <a:r>
              <a:rPr lang="en-US" dirty="0" smtClean="0"/>
              <a:t>What information should NOT be provided over the Internet?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Individual Website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Using note cards or concept maps, use </a:t>
            </a:r>
            <a:r>
              <a:rPr lang="en-US" dirty="0" err="1" smtClean="0"/>
              <a:t>NetTrekker</a:t>
            </a:r>
            <a:r>
              <a:rPr lang="en-US" dirty="0" smtClean="0"/>
              <a:t> and ONLY these sites to research about Internet Safety</a:t>
            </a:r>
          </a:p>
          <a:p>
            <a:pPr lvl="1"/>
            <a:r>
              <a:rPr lang="en-US" dirty="0" smtClean="0"/>
              <a:t>Fact Monster: Internet Safety - </a:t>
            </a:r>
            <a:r>
              <a:rPr lang="en-US" u="sng" dirty="0" smtClean="0">
                <a:hlinkClick r:id="rId3"/>
              </a:rPr>
              <a:t>http://www.factmonster.info/ipka/A0775382.html</a:t>
            </a:r>
            <a:endParaRPr lang="en-US" dirty="0" smtClean="0"/>
          </a:p>
          <a:p>
            <a:pPr lvl="1"/>
            <a:r>
              <a:rPr lang="en-US" dirty="0" err="1" smtClean="0"/>
              <a:t>CyberCafe</a:t>
            </a:r>
            <a:r>
              <a:rPr lang="en-US" dirty="0" smtClean="0"/>
              <a:t> - </a:t>
            </a:r>
            <a:r>
              <a:rPr lang="en-US" u="sng" dirty="0" smtClean="0">
                <a:hlinkClick r:id="rId4"/>
              </a:rPr>
              <a:t>http://www.gridclub.com/freearea/tasters/cybercafe/base.htm</a:t>
            </a:r>
            <a:endParaRPr lang="en-US" dirty="0" smtClean="0"/>
          </a:p>
          <a:p>
            <a:pPr lvl="1"/>
            <a:r>
              <a:rPr lang="en-US" dirty="0" smtClean="0"/>
              <a:t>iKeepSafe.org – Faux Paw Adventures in the Internet </a:t>
            </a:r>
            <a:r>
              <a:rPr lang="en-US" u="sng" dirty="0" smtClean="0">
                <a:hlinkClick r:id="rId5"/>
              </a:rPr>
              <a:t>http://www.ikeepsafe.org/assets/videos/?vid=fauxpaw_video</a:t>
            </a:r>
            <a:endParaRPr lang="en-US" u="sng" dirty="0" smtClean="0"/>
          </a:p>
          <a:p>
            <a:r>
              <a:rPr lang="en-US" dirty="0" smtClean="0"/>
              <a:t>These websites are bookmarked under Internet Safety.</a:t>
            </a:r>
            <a:endParaRPr lang="en-US" dirty="0"/>
          </a:p>
        </p:txBody>
      </p:sp>
      <p:pic>
        <p:nvPicPr>
          <p:cNvPr id="3074" name="Picture 2" descr="C:\Program Files\Microsoft Expression\MEDIA\CAGCAT10\j0195384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91000" y="152400"/>
            <a:ext cx="914400" cy="93348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/>
              <a:t>Reflection</a:t>
            </a:r>
            <a:br>
              <a:rPr lang="en-US" sz="8000" dirty="0" smtClean="0"/>
            </a:br>
            <a:r>
              <a:rPr lang="en-US" sz="2000" dirty="0" smtClean="0"/>
              <a:t>Last 15 minutes of class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/>
          <a:lstStyle/>
          <a:p>
            <a:r>
              <a:rPr lang="en-US" dirty="0" smtClean="0"/>
              <a:t>Write a reflection in </a:t>
            </a:r>
            <a:r>
              <a:rPr lang="en-US" dirty="0" err="1" smtClean="0"/>
              <a:t>ePals</a:t>
            </a:r>
            <a:r>
              <a:rPr lang="en-US" dirty="0" smtClean="0"/>
              <a:t> .  Focus on information that should NOT be provided over the Internet.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Rubric: Proficient (3)</a:t>
            </a:r>
          </a:p>
          <a:p>
            <a:pPr lvl="1"/>
            <a:r>
              <a:rPr lang="en-US" dirty="0" smtClean="0"/>
              <a:t>Contains major points of the video or websites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/>
              <a:t>Project </a:t>
            </a:r>
            <a:br>
              <a:rPr lang="en-US" sz="8000" dirty="0" smtClean="0"/>
            </a:br>
            <a:r>
              <a:rPr lang="en-US" sz="2000" dirty="0" smtClean="0"/>
              <a:t>(Day 2)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Using Microsoft Word or Publisher,</a:t>
            </a:r>
          </a:p>
          <a:p>
            <a:pPr lvl="1"/>
            <a:r>
              <a:rPr lang="en-US" dirty="0" smtClean="0"/>
              <a:t>develop a flyer that informs your audience about Internet Safety.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Rubric: Proficient (3)</a:t>
            </a:r>
          </a:p>
          <a:p>
            <a:pPr lvl="1"/>
            <a:r>
              <a:rPr lang="en-US" dirty="0" smtClean="0"/>
              <a:t>Flyer contains a variety of information about Internet Safety, appropriate for audience (pre-teen/early-teen)</a:t>
            </a:r>
          </a:p>
          <a:p>
            <a:pPr lvl="1"/>
            <a:r>
              <a:rPr lang="en-US" dirty="0" smtClean="0"/>
              <a:t>Flyer contains an illustration/graphic art</a:t>
            </a:r>
          </a:p>
          <a:p>
            <a:pPr lvl="1"/>
            <a:r>
              <a:rPr lang="en-US" dirty="0" smtClean="0"/>
              <a:t>Flyer contains information about actions toward inappropriate Internet encounters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Video:  Discovery Education, Internet Safety: Pitfalls and Dangers, downloaded July 15, 2009.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Graphics obtained from Microsoft </a:t>
            </a:r>
            <a:r>
              <a:rPr lang="en-US" smtClean="0"/>
              <a:t>ClipArt Library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235</TotalTime>
  <Words>263</Words>
  <Application>Microsoft Office PowerPoint</Application>
  <PresentationFormat>On-screen Show (4:3)</PresentationFormat>
  <Paragraphs>43</Paragraphs>
  <Slides>8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Internet Safety</vt:lpstr>
      <vt:lpstr>Why learn about Internet Safety?</vt:lpstr>
      <vt:lpstr>Watch movie</vt:lpstr>
      <vt:lpstr>Brainstorming What information should NOT be provided over the Internet?</vt:lpstr>
      <vt:lpstr>Individual Website Research</vt:lpstr>
      <vt:lpstr>Reflection Last 15 minutes of class</vt:lpstr>
      <vt:lpstr>Project  (Day 2)</vt:lpstr>
      <vt:lpstr>Credits</vt:lpstr>
    </vt:vector>
  </TitlesOfParts>
  <Company>Aurora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Safety</dc:title>
  <dc:creator> </dc:creator>
  <cp:lastModifiedBy> </cp:lastModifiedBy>
  <cp:revision>67</cp:revision>
  <dcterms:created xsi:type="dcterms:W3CDTF">2009-07-16T17:10:49Z</dcterms:created>
  <dcterms:modified xsi:type="dcterms:W3CDTF">2009-07-17T16:50:33Z</dcterms:modified>
</cp:coreProperties>
</file>